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11/6/2023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63B9BC-2732-48C7-85E9-B059D6EDCD7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Lechugas variedad jade</a:t>
            </a:r>
            <a:endParaRPr lang="es-PY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AB7D686-86B5-48A7-B78A-B2DD41C7FC5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b="1" dirty="0"/>
              <a:t>Ciudad de Ypacaraí - 2023</a:t>
            </a:r>
            <a:endParaRPr lang="es-PY" b="1" dirty="0"/>
          </a:p>
        </p:txBody>
      </p:sp>
    </p:spTree>
    <p:extLst>
      <p:ext uri="{BB962C8B-B14F-4D97-AF65-F5344CB8AC3E}">
        <p14:creationId xmlns:p14="http://schemas.microsoft.com/office/powerpoint/2010/main" val="800003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609CF961-1525-4BBC-BC6F-E60A6B967BB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217994" y="380884"/>
            <a:ext cx="3799702" cy="5066269"/>
          </a:xfrm>
        </p:spPr>
      </p:pic>
      <p:pic>
        <p:nvPicPr>
          <p:cNvPr id="8" name="Marcador de contenido 7">
            <a:extLst>
              <a:ext uri="{FF2B5EF4-FFF2-40B4-BE49-F238E27FC236}">
                <a16:creationId xmlns:a16="http://schemas.microsoft.com/office/drawing/2014/main" id="{6C5D0E36-128E-44B1-A717-A503E9236A6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8217352" y="380884"/>
            <a:ext cx="3799703" cy="5066271"/>
          </a:xfr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0F700FA8-FDE7-4703-BE2C-3853A465637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18636" y="380884"/>
            <a:ext cx="3799702" cy="5066269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E9212751-FE4E-473C-814F-7DD993B5D731}"/>
              </a:ext>
            </a:extLst>
          </p:cNvPr>
          <p:cNvSpPr txBox="1"/>
          <p:nvPr/>
        </p:nvSpPr>
        <p:spPr>
          <a:xfrm>
            <a:off x="599298" y="5722346"/>
            <a:ext cx="30347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/>
              <a:t>Dia de siembra</a:t>
            </a:r>
            <a:endParaRPr lang="es-PY" sz="2000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3CF48FB-A35A-47A4-A8B1-E393BD6821FE}"/>
              </a:ext>
            </a:extLst>
          </p:cNvPr>
          <p:cNvSpPr txBox="1"/>
          <p:nvPr/>
        </p:nvSpPr>
        <p:spPr>
          <a:xfrm>
            <a:off x="4573475" y="5707365"/>
            <a:ext cx="30347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/>
              <a:t>10 días después </a:t>
            </a:r>
            <a:endParaRPr lang="es-PY" sz="2000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2CC77D60-1294-41DC-86CB-4378AF4E4A52}"/>
              </a:ext>
            </a:extLst>
          </p:cNvPr>
          <p:cNvSpPr txBox="1"/>
          <p:nvPr/>
        </p:nvSpPr>
        <p:spPr>
          <a:xfrm>
            <a:off x="8599829" y="5722346"/>
            <a:ext cx="30347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/>
              <a:t> 15 días después </a:t>
            </a:r>
            <a:endParaRPr lang="es-PY" sz="2000" dirty="0"/>
          </a:p>
        </p:txBody>
      </p:sp>
    </p:spTree>
    <p:extLst>
      <p:ext uri="{BB962C8B-B14F-4D97-AF65-F5344CB8AC3E}">
        <p14:creationId xmlns:p14="http://schemas.microsoft.com/office/powerpoint/2010/main" val="36000309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4AA1A5-90BE-448C-AFF4-35719633E2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66259" y="385401"/>
            <a:ext cx="1378226" cy="6075031"/>
          </a:xfrm>
        </p:spPr>
        <p:txBody>
          <a:bodyPr vert="vert270">
            <a:normAutofit/>
          </a:bodyPr>
          <a:lstStyle/>
          <a:p>
            <a:pPr algn="ctr"/>
            <a:r>
              <a:rPr lang="es-ES" sz="4400" dirty="0"/>
              <a:t>Día de trasplante</a:t>
            </a:r>
            <a:endParaRPr lang="es-PY" sz="4400" dirty="0"/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ABFAC64D-5CC6-48C9-97AC-A3BE591AAB3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b="13197"/>
          <a:stretch/>
        </p:blipFill>
        <p:spPr>
          <a:xfrm>
            <a:off x="382224" y="385399"/>
            <a:ext cx="5068957" cy="6075031"/>
          </a:xfrm>
        </p:spPr>
      </p:pic>
      <p:pic>
        <p:nvPicPr>
          <p:cNvPr id="8" name="Marcador de contenido 7">
            <a:extLst>
              <a:ext uri="{FF2B5EF4-FFF2-40B4-BE49-F238E27FC236}">
                <a16:creationId xmlns:a16="http://schemas.microsoft.com/office/drawing/2014/main" id="{6B5CE623-57AA-4DE6-B4EF-827EDACF1E9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705059" y="385400"/>
            <a:ext cx="4688795" cy="6075031"/>
          </a:xfrm>
        </p:spPr>
      </p:pic>
    </p:spTree>
    <p:extLst>
      <p:ext uri="{BB962C8B-B14F-4D97-AF65-F5344CB8AC3E}">
        <p14:creationId xmlns:p14="http://schemas.microsoft.com/office/powerpoint/2010/main" val="41336351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01FE0121-0A7D-4A9A-A07A-EF19C730EB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52141" y="0"/>
            <a:ext cx="5143499" cy="6858000"/>
          </a:xfr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9774CC3-BC3E-4715-BBDD-31E9865541F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96360" y="6096"/>
            <a:ext cx="5138928" cy="685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421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Marcador de contenido 10">
            <a:extLst>
              <a:ext uri="{FF2B5EF4-FFF2-40B4-BE49-F238E27FC236}">
                <a16:creationId xmlns:a16="http://schemas.microsoft.com/office/drawing/2014/main" id="{D6B651CB-B126-42CC-BFBD-000271744C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2966" b="15610"/>
          <a:stretch/>
        </p:blipFill>
        <p:spPr>
          <a:xfrm>
            <a:off x="0" y="3684051"/>
            <a:ext cx="8240298" cy="3173949"/>
          </a:xfr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4BBBF2D5-D5F9-4D7E-9D25-F2F81CB71D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57" t="24457"/>
          <a:stretch/>
        </p:blipFill>
        <p:spPr>
          <a:xfrm>
            <a:off x="1" y="0"/>
            <a:ext cx="8240298" cy="3684051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799475E6-0213-449C-9186-FA0EB1F2CA3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050" b="19256"/>
          <a:stretch/>
        </p:blipFill>
        <p:spPr>
          <a:xfrm>
            <a:off x="8240298" y="0"/>
            <a:ext cx="4089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2043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478D63-36D2-4FB6-BDB2-005C573FE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2675466"/>
            <a:ext cx="4232345" cy="1507067"/>
          </a:xfrm>
        </p:spPr>
        <p:txBody>
          <a:bodyPr/>
          <a:lstStyle/>
          <a:p>
            <a:r>
              <a:rPr lang="es-ES" dirty="0"/>
              <a:t>Día de cosecha</a:t>
            </a:r>
            <a:endParaRPr lang="es-PY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73A80D18-9DCC-4AAB-AF7E-CE8CCF7B8C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3311"/>
            <a:ext cx="5168348" cy="6891132"/>
          </a:xfr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AADEF3B7-F058-451D-8D0D-9CB7314EFE2A}"/>
              </a:ext>
            </a:extLst>
          </p:cNvPr>
          <p:cNvSpPr txBox="1"/>
          <p:nvPr/>
        </p:nvSpPr>
        <p:spPr>
          <a:xfrm>
            <a:off x="6144107" y="3847804"/>
            <a:ext cx="3750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A los 50 días.</a:t>
            </a:r>
            <a:endParaRPr lang="es-PY" dirty="0"/>
          </a:p>
        </p:txBody>
      </p:sp>
    </p:spTree>
    <p:extLst>
      <p:ext uri="{BB962C8B-B14F-4D97-AF65-F5344CB8AC3E}">
        <p14:creationId xmlns:p14="http://schemas.microsoft.com/office/powerpoint/2010/main" val="42273688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4754B0-4CB6-449D-82FC-DEC02DB7C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2812" y="1070113"/>
            <a:ext cx="6019800" cy="1143000"/>
          </a:xfrm>
        </p:spPr>
        <p:txBody>
          <a:bodyPr/>
          <a:lstStyle/>
          <a:p>
            <a:r>
              <a:rPr lang="es-ES" dirty="0"/>
              <a:t>Resultados de la aplicación de </a:t>
            </a:r>
            <a:r>
              <a:rPr lang="es-ES" dirty="0" err="1"/>
              <a:t>agrovida</a:t>
            </a:r>
            <a:endParaRPr lang="es-PY" dirty="0"/>
          </a:p>
        </p:txBody>
      </p:sp>
      <p:pic>
        <p:nvPicPr>
          <p:cNvPr id="6" name="Marcador de posición de imagen 5">
            <a:extLst>
              <a:ext uri="{FF2B5EF4-FFF2-40B4-BE49-F238E27FC236}">
                <a16:creationId xmlns:a16="http://schemas.microsoft.com/office/drawing/2014/main" id="{7D8CCEDA-EF06-44BC-909B-36E73CABAED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2153" r="2153" b="14445"/>
          <a:stretch/>
        </p:blipFill>
        <p:spPr>
          <a:xfrm>
            <a:off x="644112" y="1070113"/>
            <a:ext cx="3957178" cy="4717774"/>
          </a:xfrm>
        </p:spPr>
      </p:pic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887E23B-60E4-420D-88CB-4617ABCB0B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2812" y="2404533"/>
            <a:ext cx="6021388" cy="2048933"/>
          </a:xfrm>
        </p:spPr>
        <p:txBody>
          <a:bodyPr>
            <a:normAutofit/>
          </a:bodyPr>
          <a:lstStyle/>
          <a:p>
            <a:r>
              <a:rPr lang="es-ES" sz="2000" b="1" dirty="0"/>
              <a:t>Aplicando 3 Kg / m2 los resultados en promedio fueron de: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b="1" dirty="0"/>
              <a:t>Cantidad de hojas: 24 unidades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b="1" dirty="0"/>
              <a:t>Peso de la planta: 330 gr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b="1" dirty="0"/>
              <a:t>Longitud de la planta: 28 cm</a:t>
            </a:r>
            <a:endParaRPr lang="es-PY" sz="2000" b="1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587A719-BC21-4FBD-BD79-3844391E06C2}"/>
              </a:ext>
            </a:extLst>
          </p:cNvPr>
          <p:cNvSpPr txBox="1"/>
          <p:nvPr/>
        </p:nvSpPr>
        <p:spPr>
          <a:xfrm>
            <a:off x="772630" y="5989982"/>
            <a:ext cx="37001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La lechuga más grande tenia 35 hojas y pesaba 785 gr.</a:t>
            </a:r>
            <a:endParaRPr lang="es-PY" dirty="0"/>
          </a:p>
        </p:txBody>
      </p:sp>
    </p:spTree>
    <p:extLst>
      <p:ext uri="{BB962C8B-B14F-4D97-AF65-F5344CB8AC3E}">
        <p14:creationId xmlns:p14="http://schemas.microsoft.com/office/powerpoint/2010/main" val="21789861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F7E65DF4-2724-449C-B615-68B598E1C04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l="2061" r="8248"/>
          <a:stretch/>
        </p:blipFill>
        <p:spPr>
          <a:xfrm>
            <a:off x="0" y="2209"/>
            <a:ext cx="4611758" cy="6855791"/>
          </a:xfrm>
        </p:spPr>
      </p:pic>
      <p:pic>
        <p:nvPicPr>
          <p:cNvPr id="8" name="Marcador de contenido 7">
            <a:extLst>
              <a:ext uri="{FF2B5EF4-FFF2-40B4-BE49-F238E27FC236}">
                <a16:creationId xmlns:a16="http://schemas.microsoft.com/office/drawing/2014/main" id="{575C4D6E-C4DB-4577-8E1B-4AFB2D88F61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8335618" y="0"/>
            <a:ext cx="3856382" cy="6855790"/>
          </a:xfr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46F2A1B9-9215-47A5-83CA-467316B80A1D}"/>
              </a:ext>
            </a:extLst>
          </p:cNvPr>
          <p:cNvSpPr txBox="1"/>
          <p:nvPr/>
        </p:nvSpPr>
        <p:spPr>
          <a:xfrm>
            <a:off x="4664767" y="0"/>
            <a:ext cx="3538329" cy="7155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100" b="1" dirty="0"/>
              <a:t>Ventajas del producto AGRO VIDA: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s-ES" sz="2100" b="1" dirty="0"/>
              <a:t>Plantas bien desarrolladas desde la siembra hasta la cosecha.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s-ES" sz="2100" b="1" dirty="0"/>
              <a:t>Plantas vigorosas y fuertes.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s-ES" sz="2100" b="1" dirty="0"/>
              <a:t>Fácil aplicación.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s-ES" sz="2100" b="1" dirty="0"/>
              <a:t>Gran aporte de materia orgánica al suelo.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s-ES" sz="2100" b="1" dirty="0"/>
              <a:t>Aumento del rendimiento de las plantas debido al aporte de nutrientes necesarios para su desarrollo.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s-ES" sz="2100" b="1" dirty="0"/>
              <a:t>Sabor único y muy nutritivo para la dieta diaria.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PY" dirty="0"/>
          </a:p>
        </p:txBody>
      </p:sp>
    </p:spTree>
    <p:extLst>
      <p:ext uri="{BB962C8B-B14F-4D97-AF65-F5344CB8AC3E}">
        <p14:creationId xmlns:p14="http://schemas.microsoft.com/office/powerpoint/2010/main" val="37861990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Imagen 32">
            <a:extLst>
              <a:ext uri="{FF2B5EF4-FFF2-40B4-BE49-F238E27FC236}">
                <a16:creationId xmlns:a16="http://schemas.microsoft.com/office/drawing/2014/main" id="{F7FFA1CA-874A-4E47-BA03-B54DA65564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916" t="6570" r="1100" b="12850"/>
          <a:stretch/>
        </p:blipFill>
        <p:spPr>
          <a:xfrm>
            <a:off x="7850912" y="-3"/>
            <a:ext cx="4089298" cy="3429003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6155938A-D02B-435F-9D83-4C50ECFA4E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507" b="8986"/>
          <a:stretch/>
        </p:blipFill>
        <p:spPr>
          <a:xfrm>
            <a:off x="2730863" y="3573811"/>
            <a:ext cx="3762702" cy="3286456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FB628A29-D1D9-4DB3-B71E-7F3EEB6E6B7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334" t="7536" b="17681"/>
          <a:stretch/>
        </p:blipFill>
        <p:spPr>
          <a:xfrm>
            <a:off x="5808690" y="-2"/>
            <a:ext cx="2229204" cy="3575612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E5B55E30-C8E5-45A0-9B31-B2AF3F3C444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0860" t="8969" r="13520" b="13622"/>
          <a:stretch/>
        </p:blipFill>
        <p:spPr>
          <a:xfrm>
            <a:off x="398478" y="3504705"/>
            <a:ext cx="2332384" cy="3344750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B352E850-D939-4A1B-9E51-C5E0E5D4EBF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326" t="21664" r="9205"/>
          <a:stretch/>
        </p:blipFill>
        <p:spPr>
          <a:xfrm>
            <a:off x="6433770" y="3412817"/>
            <a:ext cx="2856004" cy="3437576"/>
          </a:xfrm>
          <a:prstGeom prst="rect">
            <a:avLst/>
          </a:prstGeom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FAC3F08C-94E5-4F7A-BC62-B40302E963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89774" y="3412817"/>
            <a:ext cx="2650435" cy="3436638"/>
          </a:xfrm>
          <a:prstGeom prst="rect">
            <a:avLst/>
          </a:prstGeom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6422388B-F88D-4D9B-9222-C93C62E7E9B8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4589"/>
          <a:stretch/>
        </p:blipFill>
        <p:spPr>
          <a:xfrm>
            <a:off x="2801675" y="-1"/>
            <a:ext cx="3007015" cy="3585324"/>
          </a:xfrm>
          <a:prstGeom prst="rect">
            <a:avLst/>
          </a:prstGeom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9B27B1D2-7405-4B72-B9B5-575B52A619FB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r="9439"/>
          <a:stretch/>
        </p:blipFill>
        <p:spPr>
          <a:xfrm>
            <a:off x="395402" y="-3"/>
            <a:ext cx="2428935" cy="3576123"/>
          </a:xfrm>
          <a:prstGeom prst="rect">
            <a:avLst/>
          </a:prstGeom>
        </p:spPr>
      </p:pic>
      <p:sp>
        <p:nvSpPr>
          <p:cNvPr id="51" name="Rectángulo 50">
            <a:extLst>
              <a:ext uri="{FF2B5EF4-FFF2-40B4-BE49-F238E27FC236}">
                <a16:creationId xmlns:a16="http://schemas.microsoft.com/office/drawing/2014/main" id="{5B15138E-17EA-4B78-995F-D54E46ACAAF0}"/>
              </a:ext>
            </a:extLst>
          </p:cNvPr>
          <p:cNvSpPr/>
          <p:nvPr/>
        </p:nvSpPr>
        <p:spPr>
          <a:xfrm>
            <a:off x="-1" y="0"/>
            <a:ext cx="12192001" cy="6859171"/>
          </a:xfrm>
          <a:prstGeom prst="rect">
            <a:avLst/>
          </a:prstGeom>
          <a:solidFill>
            <a:schemeClr val="tx1">
              <a:alpha val="44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PY" dirty="0"/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AD7A5584-6E09-460D-94B6-1204D05FA70A}"/>
              </a:ext>
            </a:extLst>
          </p:cNvPr>
          <p:cNvSpPr txBox="1"/>
          <p:nvPr/>
        </p:nvSpPr>
        <p:spPr>
          <a:xfrm>
            <a:off x="2507393" y="2542759"/>
            <a:ext cx="717721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chemeClr val="accent1"/>
                </a:solidFill>
              </a:rPr>
              <a:t>LO MAS IMPORTANTE!</a:t>
            </a:r>
          </a:p>
          <a:p>
            <a:pPr algn="ctr"/>
            <a:r>
              <a:rPr lang="es-ES" sz="3200" b="1" dirty="0">
                <a:solidFill>
                  <a:schemeClr val="accent1"/>
                </a:solidFill>
              </a:rPr>
              <a:t>TESTIMONIOS</a:t>
            </a:r>
          </a:p>
          <a:p>
            <a:pPr algn="ctr"/>
            <a:r>
              <a:rPr lang="es-ES" sz="3200" b="1" dirty="0">
                <a:solidFill>
                  <a:schemeClr val="accent1"/>
                </a:solidFill>
              </a:rPr>
              <a:t>100% APROBADO POR LOS COMENSALES</a:t>
            </a:r>
            <a:endParaRPr lang="es-PY" sz="32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890996"/>
      </p:ext>
    </p:extLst>
  </p:cSld>
  <p:clrMapOvr>
    <a:masterClrMapping/>
  </p:clrMapOvr>
</p:sld>
</file>

<file path=ppt/theme/theme1.xml><?xml version="1.0" encoding="utf-8"?>
<a:theme xmlns:a="http://schemas.openxmlformats.org/drawingml/2006/main" name="Sector">
  <a:themeElements>
    <a:clrScheme name="Slice">
      <a:dk1>
        <a:sysClr val="windowText" lastClr="000000"/>
      </a:dk1>
      <a:lt1>
        <a:sysClr val="window" lastClr="FFFFFF"/>
      </a:lt1>
      <a:dk2>
        <a:srgbClr val="537D0B"/>
      </a:dk2>
      <a:lt2>
        <a:srgbClr val="A9E257"/>
      </a:lt2>
      <a:accent1>
        <a:srgbClr val="38540A"/>
      </a:accent1>
      <a:accent2>
        <a:srgbClr val="31A274"/>
      </a:accent2>
      <a:accent3>
        <a:srgbClr val="236073"/>
      </a:accent3>
      <a:accent4>
        <a:srgbClr val="6C4D90"/>
      </a:accent4>
      <a:accent5>
        <a:srgbClr val="983C27"/>
      </a:accent5>
      <a:accent6>
        <a:srgbClr val="CD811F"/>
      </a:accent6>
      <a:hlink>
        <a:srgbClr val="293F06"/>
      </a:hlink>
      <a:folHlink>
        <a:srgbClr val="68883A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9759155-7935-4C61-A06C-C04380D1B16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105</TotalTime>
  <Words>148</Words>
  <Application>Microsoft Office PowerPoint</Application>
  <PresentationFormat>Panorámica</PresentationFormat>
  <Paragraphs>24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Arial</vt:lpstr>
      <vt:lpstr>Century Gothic</vt:lpstr>
      <vt:lpstr>Wingdings 3</vt:lpstr>
      <vt:lpstr>Sector</vt:lpstr>
      <vt:lpstr>Lechugas variedad jade</vt:lpstr>
      <vt:lpstr>Presentación de PowerPoint</vt:lpstr>
      <vt:lpstr>Día de trasplante</vt:lpstr>
      <vt:lpstr>Presentación de PowerPoint</vt:lpstr>
      <vt:lpstr>Presentación de PowerPoint</vt:lpstr>
      <vt:lpstr>Día de cosecha</vt:lpstr>
      <vt:lpstr>Resultados de la aplicación de agrovida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Lechugas variedad jade</dc:title>
  <dc:creator>Leticia</dc:creator>
  <cp:lastModifiedBy>Leticia</cp:lastModifiedBy>
  <cp:revision>5</cp:revision>
  <dcterms:created xsi:type="dcterms:W3CDTF">2023-11-06T20:01:40Z</dcterms:created>
  <dcterms:modified xsi:type="dcterms:W3CDTF">2023-11-07T00:50:06Z</dcterms:modified>
</cp:coreProperties>
</file>